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81" r:id="rId6"/>
    <p:sldId id="259" r:id="rId7"/>
    <p:sldId id="283" r:id="rId8"/>
    <p:sldId id="260" r:id="rId9"/>
    <p:sldId id="284" r:id="rId10"/>
    <p:sldId id="261" r:id="rId11"/>
    <p:sldId id="286" r:id="rId12"/>
    <p:sldId id="285" r:id="rId13"/>
    <p:sldId id="287" r:id="rId14"/>
    <p:sldId id="262" r:id="rId15"/>
    <p:sldId id="288" r:id="rId16"/>
    <p:sldId id="263" r:id="rId17"/>
    <p:sldId id="289" r:id="rId18"/>
    <p:sldId id="264" r:id="rId19"/>
    <p:sldId id="290" r:id="rId20"/>
    <p:sldId id="282" r:id="rId21"/>
    <p:sldId id="291" r:id="rId22"/>
    <p:sldId id="266" r:id="rId23"/>
    <p:sldId id="292" r:id="rId24"/>
    <p:sldId id="267" r:id="rId25"/>
    <p:sldId id="293" r:id="rId26"/>
    <p:sldId id="268" r:id="rId27"/>
    <p:sldId id="294" r:id="rId28"/>
    <p:sldId id="269" r:id="rId29"/>
    <p:sldId id="295" r:id="rId30"/>
    <p:sldId id="270" r:id="rId31"/>
    <p:sldId id="296" r:id="rId32"/>
    <p:sldId id="271" r:id="rId33"/>
    <p:sldId id="297" r:id="rId34"/>
    <p:sldId id="272" r:id="rId35"/>
    <p:sldId id="273" r:id="rId36"/>
    <p:sldId id="298" r:id="rId37"/>
    <p:sldId id="299" r:id="rId38"/>
    <p:sldId id="274" r:id="rId39"/>
    <p:sldId id="300" r:id="rId40"/>
    <p:sldId id="275" r:id="rId41"/>
    <p:sldId id="301" r:id="rId42"/>
    <p:sldId id="276" r:id="rId43"/>
    <p:sldId id="302" r:id="rId44"/>
    <p:sldId id="277" r:id="rId45"/>
    <p:sldId id="303" r:id="rId46"/>
    <p:sldId id="278" r:id="rId47"/>
    <p:sldId id="304" r:id="rId48"/>
    <p:sldId id="27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4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1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8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625D1-D4E0-4274-8924-392580ADAAC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D0D0-803C-40B1-8EBB-53A7A3D5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9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Greece/ and then some old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0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geographic feature isolated different city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Mountains, rugged coastline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legend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legend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is kidnapped, </a:t>
            </a:r>
            <a:r>
              <a:rPr lang="en-US" dirty="0" err="1" smtClean="0"/>
              <a:t>Mycenaeans</a:t>
            </a:r>
            <a:r>
              <a:rPr lang="en-US" dirty="0" smtClean="0"/>
              <a:t> come to Rescue, they hide in a wooden horse.  War lasts ten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legend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legend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is kidnapped, </a:t>
            </a:r>
            <a:r>
              <a:rPr lang="en-US" dirty="0" err="1" smtClean="0"/>
              <a:t>Mycenaeans</a:t>
            </a:r>
            <a:r>
              <a:rPr lang="en-US" dirty="0" smtClean="0"/>
              <a:t> come to Rescue, they hide in a wooden horse.  War lasts ten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reality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reality of the Trojan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Troy was a wealthy trading city, and the </a:t>
            </a:r>
            <a:r>
              <a:rPr lang="en-US" dirty="0" err="1" smtClean="0"/>
              <a:t>Mycenaeans</a:t>
            </a:r>
            <a:r>
              <a:rPr lang="en-US" dirty="0" smtClean="0"/>
              <a:t> wanted this wealth.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polis?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polis?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city state, a city and the surrounding area have the same government and similar cultures.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similarity between Athens and Sparta?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84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for Ancient Greece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Knossos</a:t>
            </a:r>
          </a:p>
          <a:p>
            <a:r>
              <a:rPr lang="en-US" dirty="0" smtClean="0"/>
              <a:t>Shrine</a:t>
            </a:r>
          </a:p>
          <a:p>
            <a:r>
              <a:rPr lang="en-US" dirty="0" smtClean="0"/>
              <a:t>Fresco</a:t>
            </a:r>
          </a:p>
          <a:p>
            <a:r>
              <a:rPr lang="en-US" dirty="0" smtClean="0"/>
              <a:t>Trojan War</a:t>
            </a:r>
          </a:p>
          <a:p>
            <a:r>
              <a:rPr lang="en-US" dirty="0" smtClean="0"/>
              <a:t>Strait</a:t>
            </a:r>
          </a:p>
          <a:p>
            <a:r>
              <a:rPr lang="en-US" dirty="0" smtClean="0"/>
              <a:t>Homer</a:t>
            </a:r>
          </a:p>
          <a:p>
            <a:r>
              <a:rPr lang="en-US" dirty="0" smtClean="0"/>
              <a:t>Direct Democracy</a:t>
            </a:r>
          </a:p>
          <a:p>
            <a:r>
              <a:rPr lang="en-US" dirty="0" smtClean="0"/>
              <a:t>Hellenism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Polis</a:t>
            </a:r>
          </a:p>
          <a:p>
            <a:r>
              <a:rPr lang="en-US" dirty="0" smtClean="0"/>
              <a:t>Acropolis</a:t>
            </a:r>
          </a:p>
          <a:p>
            <a:r>
              <a:rPr lang="en-US" dirty="0" smtClean="0"/>
              <a:t>Citizen</a:t>
            </a:r>
          </a:p>
          <a:p>
            <a:r>
              <a:rPr lang="en-US" dirty="0" smtClean="0"/>
              <a:t>Monarchy</a:t>
            </a:r>
          </a:p>
          <a:p>
            <a:r>
              <a:rPr lang="en-US" dirty="0" smtClean="0"/>
              <a:t>Aristocracy</a:t>
            </a:r>
          </a:p>
          <a:p>
            <a:r>
              <a:rPr lang="en-US" dirty="0" smtClean="0"/>
              <a:t>Oligarchy</a:t>
            </a:r>
          </a:p>
          <a:p>
            <a:r>
              <a:rPr lang="en-US" dirty="0" smtClean="0"/>
              <a:t>Phalanx</a:t>
            </a:r>
          </a:p>
          <a:p>
            <a:r>
              <a:rPr lang="en-US" dirty="0" smtClean="0"/>
              <a:t>City-state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similarity between Athens and Sparta?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had slaves</a:t>
            </a:r>
          </a:p>
          <a:p>
            <a:r>
              <a:rPr lang="en-US" dirty="0" smtClean="0"/>
              <a:t>Women had no rights</a:t>
            </a:r>
          </a:p>
          <a:p>
            <a:r>
              <a:rPr lang="en-US" dirty="0" smtClean="0"/>
              <a:t>Both were polytheistic</a:t>
            </a:r>
          </a:p>
        </p:txBody>
      </p:sp>
    </p:spTree>
    <p:extLst>
      <p:ext uri="{BB962C8B-B14F-4D97-AF65-F5344CB8AC3E}">
        <p14:creationId xmlns:p14="http://schemas.microsoft.com/office/powerpoint/2010/main" val="631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meant by polytheistic?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meant by polytheistic?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many gods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Sparta value the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Sparta value the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military,</a:t>
            </a:r>
          </a:p>
          <a:p>
            <a:r>
              <a:rPr lang="en-US" dirty="0" smtClean="0"/>
              <a:t>Warrior 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Athens develops what type of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Athens develops what type of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Democracy, direct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 golden 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 golden 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peace</a:t>
            </a:r>
          </a:p>
          <a:p>
            <a:r>
              <a:rPr lang="en-US" dirty="0" smtClean="0"/>
              <a:t>Achievements</a:t>
            </a:r>
          </a:p>
          <a:p>
            <a:r>
              <a:rPr lang="en-US" dirty="0" smtClean="0"/>
              <a:t>Population growth (usually)….</a:t>
            </a:r>
          </a:p>
          <a:p>
            <a:r>
              <a:rPr lang="en-US" dirty="0" smtClean="0"/>
              <a:t>Best of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two achievements during the Greek golden 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Minoans?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two achievements during the Greek golden 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 (Socrates, Plato…)</a:t>
            </a:r>
          </a:p>
          <a:p>
            <a:r>
              <a:rPr lang="en-US" dirty="0" smtClean="0"/>
              <a:t>Education (Socratic method)</a:t>
            </a:r>
          </a:p>
          <a:p>
            <a:r>
              <a:rPr lang="en-US" dirty="0" smtClean="0"/>
              <a:t>Art.. Ideal human form</a:t>
            </a:r>
          </a:p>
          <a:p>
            <a:r>
              <a:rPr lang="en-US" dirty="0" smtClean="0"/>
              <a:t>Olympics</a:t>
            </a:r>
          </a:p>
          <a:p>
            <a:r>
              <a:rPr lang="en-US" dirty="0" smtClean="0"/>
              <a:t>Architecture (columns)</a:t>
            </a:r>
          </a:p>
          <a:p>
            <a:r>
              <a:rPr lang="en-US" dirty="0" smtClean="0"/>
              <a:t>Literature (tragedy and </a:t>
            </a:r>
            <a:r>
              <a:rPr lang="en-US" dirty="0" err="1" smtClean="0"/>
              <a:t>comedies..Oedipus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History and Herodotus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results of the Persian wars?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results of the Persian wars?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Delian</a:t>
            </a:r>
            <a:r>
              <a:rPr lang="en-US" dirty="0" smtClean="0"/>
              <a:t> League</a:t>
            </a:r>
          </a:p>
          <a:p>
            <a:r>
              <a:rPr lang="en-US" dirty="0" smtClean="0"/>
              <a:t>Uniting of the city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Pericles?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Pericles?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of Athens</a:t>
            </a:r>
          </a:p>
          <a:p>
            <a:r>
              <a:rPr lang="en-US" dirty="0" smtClean="0"/>
              <a:t>Involved all citizens in government</a:t>
            </a:r>
          </a:p>
          <a:p>
            <a:r>
              <a:rPr lang="en-US" dirty="0" smtClean="0"/>
              <a:t>Started a direct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a citizen in Athens?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a citizen in Athens?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males, owned property….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Pericles decide to do that allowed more people to participate in govt.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Pericles decide to do that allowed more people to participate in govt.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Paid public servants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lands did Alexander the Great </a:t>
            </a:r>
            <a:br>
              <a:rPr lang="en-US" dirty="0" smtClean="0"/>
            </a:br>
            <a:r>
              <a:rPr lang="en-US" dirty="0" smtClean="0"/>
              <a:t>Conquer?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Minoans?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earliest Greeks, lived on Crete.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lands did Alexander the Great </a:t>
            </a:r>
            <a:br>
              <a:rPr lang="en-US" dirty="0" smtClean="0"/>
            </a:br>
            <a:r>
              <a:rPr lang="en-US" dirty="0" smtClean="0"/>
              <a:t>Conquer?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Egypt,</a:t>
            </a:r>
          </a:p>
          <a:p>
            <a:r>
              <a:rPr lang="en-US" dirty="0" smtClean="0"/>
              <a:t>Persia</a:t>
            </a:r>
          </a:p>
          <a:p>
            <a:r>
              <a:rPr lang="en-US" dirty="0" smtClean="0"/>
              <a:t>Babylonia</a:t>
            </a:r>
          </a:p>
          <a:p>
            <a:r>
              <a:rPr lang="en-US" dirty="0" smtClean="0"/>
              <a:t>Part of India….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Alexander’s empire after he 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21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Alexander’s empire after he 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generals break it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146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Hellenism?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248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Hellenism?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blending of Greek, Egyptian, Persian, and Indian cultures.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79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major impact of the Neolithic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Agriculture leads to food surplus, leads to civilization.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325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major impact of the Neolithic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788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Animism is the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06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Animism is the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Worship of things in nature</a:t>
            </a:r>
          </a:p>
          <a:p>
            <a:r>
              <a:rPr lang="en-US" dirty="0" smtClean="0"/>
              <a:t>Earliest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8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</a:t>
            </a:r>
            <a:r>
              <a:rPr lang="en-US" dirty="0" err="1" smtClean="0"/>
              <a:t>Mycenaeans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</a:t>
            </a:r>
            <a:r>
              <a:rPr lang="en-US" dirty="0" err="1" smtClean="0"/>
              <a:t>Mycenaeans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Greeks, legends of the </a:t>
            </a:r>
            <a:r>
              <a:rPr lang="en-US" dirty="0" err="1" smtClean="0"/>
              <a:t>Illiad</a:t>
            </a:r>
            <a:r>
              <a:rPr lang="en-US" dirty="0" smtClean="0"/>
              <a:t> and Odyssey, Trojan War are based off of these?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Homer?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Homer?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err="1" smtClean="0"/>
              <a:t>greek</a:t>
            </a:r>
            <a:r>
              <a:rPr lang="en-US" dirty="0" smtClean="0"/>
              <a:t> poet/author who wrote the </a:t>
            </a:r>
            <a:r>
              <a:rPr lang="en-US" dirty="0" err="1" smtClean="0"/>
              <a:t>Illiad</a:t>
            </a:r>
            <a:r>
              <a:rPr lang="en-US" dirty="0" smtClean="0"/>
              <a:t> and Odyssey?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geographic feature isolated different city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610</Words>
  <Application>Microsoft Office PowerPoint</Application>
  <PresentationFormat>On-screen Show (4:3)</PresentationFormat>
  <Paragraphs>108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Global 9 Review </vt:lpstr>
      <vt:lpstr>Vocabulary for Ancient Greece</vt:lpstr>
      <vt:lpstr>Who were the Minoans?</vt:lpstr>
      <vt:lpstr>Who were the Minoans?</vt:lpstr>
      <vt:lpstr>Who were the Mycenaeans?</vt:lpstr>
      <vt:lpstr>Who were the Mycenaeans?</vt:lpstr>
      <vt:lpstr>Who was Homer?</vt:lpstr>
      <vt:lpstr>Who was Homer?</vt:lpstr>
      <vt:lpstr>What geographic feature isolated different city states?</vt:lpstr>
      <vt:lpstr>What geographic feature isolated different city states?</vt:lpstr>
      <vt:lpstr>Describe the legend of the Trojan War?</vt:lpstr>
      <vt:lpstr>Describe the legend of the Trojan War?</vt:lpstr>
      <vt:lpstr>Describe the legend of the Trojan War?</vt:lpstr>
      <vt:lpstr>Describe the legend of the Trojan War?</vt:lpstr>
      <vt:lpstr>What is the reality of the Trojan War?</vt:lpstr>
      <vt:lpstr>What is the reality of the Trojan War?</vt:lpstr>
      <vt:lpstr>What is a polis?</vt:lpstr>
      <vt:lpstr>What is a polis?</vt:lpstr>
      <vt:lpstr>What is a similarity between Athens and Sparta?</vt:lpstr>
      <vt:lpstr>What is a similarity between Athens and Sparta?</vt:lpstr>
      <vt:lpstr>What is meant by polytheistic?</vt:lpstr>
      <vt:lpstr>What is meant by polytheistic?</vt:lpstr>
      <vt:lpstr>What does Sparta value the most?</vt:lpstr>
      <vt:lpstr>What does Sparta value the most?</vt:lpstr>
      <vt:lpstr>Athens develops what type of government?</vt:lpstr>
      <vt:lpstr>Athens develops what type of government?</vt:lpstr>
      <vt:lpstr>Describe a golden age.</vt:lpstr>
      <vt:lpstr>Describe a golden age.</vt:lpstr>
      <vt:lpstr>What were two achievements during the Greek golden Age?</vt:lpstr>
      <vt:lpstr>What were two achievements during the Greek golden Age?</vt:lpstr>
      <vt:lpstr>What were the results of the Persian wars?</vt:lpstr>
      <vt:lpstr>What were the results of the Persian wars?</vt:lpstr>
      <vt:lpstr>Who was Pericles? </vt:lpstr>
      <vt:lpstr>Who was Pericles? </vt:lpstr>
      <vt:lpstr>Who was a citizen in Athens?</vt:lpstr>
      <vt:lpstr>Who was a citizen in Athens?</vt:lpstr>
      <vt:lpstr>What did Pericles decide to do that allowed more people to participate in govt.</vt:lpstr>
      <vt:lpstr>What did Pericles decide to do that allowed more people to participate in govt.</vt:lpstr>
      <vt:lpstr>What lands did Alexander the Great  Conquer?</vt:lpstr>
      <vt:lpstr>What lands did Alexander the Great  Conquer?</vt:lpstr>
      <vt:lpstr>What happens to Alexander’s empire after he dies?</vt:lpstr>
      <vt:lpstr>What happens to Alexander’s empire after he dies?</vt:lpstr>
      <vt:lpstr>What is Hellenism?</vt:lpstr>
      <vt:lpstr>What is Hellenism?</vt:lpstr>
      <vt:lpstr>What is the major impact of the Neolithic Revolution</vt:lpstr>
      <vt:lpstr>What is the major impact of the Neolithic Revolution</vt:lpstr>
      <vt:lpstr>Animism is the </vt:lpstr>
      <vt:lpstr>Animism is the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9 Review </dc:title>
  <dc:creator>Capuano, Brian</dc:creator>
  <cp:lastModifiedBy>Capuano, Brian</cp:lastModifiedBy>
  <cp:revision>6</cp:revision>
  <dcterms:created xsi:type="dcterms:W3CDTF">2014-11-24T14:48:23Z</dcterms:created>
  <dcterms:modified xsi:type="dcterms:W3CDTF">2014-11-24T18:52:13Z</dcterms:modified>
</cp:coreProperties>
</file>