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9" r:id="rId24"/>
    <p:sldId id="278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1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6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4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7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3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9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05AF-F148-40FC-B467-FF87599850A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8865D-DA3E-4D60-BE26-4B21A2A50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7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 Revolution/Capitalism/Socialism/</a:t>
            </a:r>
          </a:p>
          <a:p>
            <a:r>
              <a:rPr lang="en-US" dirty="0" smtClean="0"/>
              <a:t>Communism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2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textiles?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2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textiles?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Fabric, clothing,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21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major contribution of the Ancient Greeks and Athens?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7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major contribution of the Ancient Greeks and Athens?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27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examples of capital?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</a:p>
          <a:p>
            <a:r>
              <a:rPr lang="en-US" dirty="0" smtClean="0"/>
              <a:t>Money</a:t>
            </a:r>
          </a:p>
          <a:p>
            <a:r>
              <a:rPr lang="en-US" dirty="0" smtClean="0"/>
              <a:t>Machines…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23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owns industry in capitalism?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55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owns industry in capitalism?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Private ownership,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6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socialism, who owns and controls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socialism, who owns and controls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91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Karl Marx, what is the major problem with capitalism?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only favors the rich and the bourgeoisie.</a:t>
            </a:r>
          </a:p>
          <a:p>
            <a:r>
              <a:rPr lang="en-US" dirty="0" smtClean="0"/>
              <a:t>The rich get richer, and the poor get poorer.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0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the Industrial Revolution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4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Karl Marx, what is the major problem with capitalism?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only favors the rich and the bourgeoisie.</a:t>
            </a:r>
          </a:p>
          <a:p>
            <a:r>
              <a:rPr lang="en-US" dirty="0" smtClean="0"/>
              <a:t>The rich get richer, and the poor get poorer.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62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Adam Smith, the economy runs best when..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6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Adam Smith, the economy runs best when..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does not get involved with the economy (Laissez Faire)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27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Karl Marx history is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50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Karl Marx history is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constant struggle between the rich(owners) and the poor (working class).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20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word for communism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79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word for communism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Marxism</a:t>
            </a:r>
          </a:p>
          <a:p>
            <a:r>
              <a:rPr lang="en-US" dirty="0" smtClean="0"/>
              <a:t>Socialism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95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utopia?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perfect society?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the Industrial Revolution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Great Britain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Industrial Revolution begin in Great </a:t>
            </a:r>
            <a:r>
              <a:rPr lang="en-US" dirty="0" err="1" smtClean="0"/>
              <a:t>Britian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5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Industrial Revolution begin in Great Britain?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resources of coal and iron, waterways, and capital to invest.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0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people move from and to during the Industrial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2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people move from and to during the Industrial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farms (rural) to cities (urban)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3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some of the effects of the Industrial Revolution on cities?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Overcrowding</a:t>
            </a:r>
          </a:p>
          <a:p>
            <a:r>
              <a:rPr lang="en-US" dirty="0" smtClean="0"/>
              <a:t>Disease</a:t>
            </a:r>
          </a:p>
          <a:p>
            <a:r>
              <a:rPr lang="en-US" dirty="0" smtClean="0"/>
              <a:t>Pollution….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some of the effects of the Industrial Revolution on cities?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354</Words>
  <Application>Microsoft Office PowerPoint</Application>
  <PresentationFormat>On-screen Show (4:3)</PresentationFormat>
  <Paragraphs>51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Review </vt:lpstr>
      <vt:lpstr>Where did the Industrial Revolution Begin?</vt:lpstr>
      <vt:lpstr>Where did the Industrial Revolution Begin?</vt:lpstr>
      <vt:lpstr>Why did the Industrial Revolution begin in Great Britian?</vt:lpstr>
      <vt:lpstr>Why did the Industrial Revolution begin in Great Britain?</vt:lpstr>
      <vt:lpstr>Where did people move from and to during the Industrial Revolution?</vt:lpstr>
      <vt:lpstr>Where did people move from and to during the Industrial Revolution?</vt:lpstr>
      <vt:lpstr>What were some of the effects of the Industrial Revolution on cities?</vt:lpstr>
      <vt:lpstr>What were some of the effects of the Industrial Revolution on cities?</vt:lpstr>
      <vt:lpstr>What are textiles?</vt:lpstr>
      <vt:lpstr>What are textiles?</vt:lpstr>
      <vt:lpstr>What was the major contribution of the Ancient Greeks and Athens?</vt:lpstr>
      <vt:lpstr>What was the major contribution of the Ancient Greeks and Athens?</vt:lpstr>
      <vt:lpstr>What are examples of capital?</vt:lpstr>
      <vt:lpstr>Who owns industry in capitalism?</vt:lpstr>
      <vt:lpstr>Who owns industry in capitalism?</vt:lpstr>
      <vt:lpstr>In socialism, who owns and controls industry?</vt:lpstr>
      <vt:lpstr>In socialism, who owns and controls industry?</vt:lpstr>
      <vt:lpstr>According to Karl Marx, what is the major problem with capitalism?</vt:lpstr>
      <vt:lpstr>According to Karl Marx, what is the major problem with capitalism?</vt:lpstr>
      <vt:lpstr>According to Adam Smith, the economy runs best when..</vt:lpstr>
      <vt:lpstr>According to Adam Smith, the economy runs best when..</vt:lpstr>
      <vt:lpstr>According to Karl Marx history is what</vt:lpstr>
      <vt:lpstr>According to Karl Marx history is what</vt:lpstr>
      <vt:lpstr>Another word for communism is</vt:lpstr>
      <vt:lpstr>Another word for communism is</vt:lpstr>
      <vt:lpstr>What is a utopia?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</dc:title>
  <dc:creator>Capuano, Brian</dc:creator>
  <cp:lastModifiedBy>Capuano, Brian</cp:lastModifiedBy>
  <cp:revision>4</cp:revision>
  <dcterms:created xsi:type="dcterms:W3CDTF">2014-11-24T13:33:29Z</dcterms:created>
  <dcterms:modified xsi:type="dcterms:W3CDTF">2014-11-24T14:43:40Z</dcterms:modified>
</cp:coreProperties>
</file>