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A334A-4E11-4EBD-B8A2-DEA398CA6697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639C-50C5-467C-B3F7-8810F74D1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2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A334A-4E11-4EBD-B8A2-DEA398CA6697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639C-50C5-467C-B3F7-8810F74D1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1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A334A-4E11-4EBD-B8A2-DEA398CA6697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639C-50C5-467C-B3F7-8810F74D1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63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A334A-4E11-4EBD-B8A2-DEA398CA6697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639C-50C5-467C-B3F7-8810F74D1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27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A334A-4E11-4EBD-B8A2-DEA398CA6697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639C-50C5-467C-B3F7-8810F74D1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93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A334A-4E11-4EBD-B8A2-DEA398CA6697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639C-50C5-467C-B3F7-8810F74D1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50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A334A-4E11-4EBD-B8A2-DEA398CA6697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639C-50C5-467C-B3F7-8810F74D1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55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A334A-4E11-4EBD-B8A2-DEA398CA6697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639C-50C5-467C-B3F7-8810F74D1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A334A-4E11-4EBD-B8A2-DEA398CA6697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639C-50C5-467C-B3F7-8810F74D1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44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A334A-4E11-4EBD-B8A2-DEA398CA6697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639C-50C5-467C-B3F7-8810F74D1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97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A334A-4E11-4EBD-B8A2-DEA398CA6697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1639C-50C5-467C-B3F7-8810F74D1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87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A334A-4E11-4EBD-B8A2-DEA398CA6697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1639C-50C5-467C-B3F7-8810F74D1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7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Roman Republic D3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68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of the things that you know about the U.S. government?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pPr marL="0" indent="0">
              <a:buNone/>
            </a:pPr>
            <a:r>
              <a:rPr lang="en-US" dirty="0" smtClean="0"/>
              <a:t>What groups run the government?</a:t>
            </a:r>
          </a:p>
          <a:p>
            <a:pPr marL="0" indent="0">
              <a:buNone/>
            </a:pPr>
            <a:r>
              <a:rPr lang="en-US" dirty="0" smtClean="0"/>
              <a:t>What type of government is it?</a:t>
            </a:r>
          </a:p>
          <a:p>
            <a:pPr marL="0" indent="0">
              <a:buNone/>
            </a:pPr>
            <a:r>
              <a:rPr lang="en-US" dirty="0" smtClean="0"/>
              <a:t>What social classes does our society have?</a:t>
            </a:r>
          </a:p>
          <a:p>
            <a:pPr marL="0" indent="0">
              <a:buNone/>
            </a:pPr>
            <a:r>
              <a:rPr lang="en-US" dirty="0" smtClean="0"/>
              <a:t>How are leaders chosen?</a:t>
            </a:r>
          </a:p>
          <a:p>
            <a:pPr marL="0" indent="0">
              <a:buNone/>
            </a:pPr>
            <a:r>
              <a:rPr lang="en-US" dirty="0" smtClean="0"/>
              <a:t>What jobs do our officials have?</a:t>
            </a:r>
          </a:p>
          <a:p>
            <a:pPr marL="0" indent="0">
              <a:buNone/>
            </a:pPr>
            <a:r>
              <a:rPr lang="en-US" dirty="0" smtClean="0"/>
              <a:t>What is the top law of the land?......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335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63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Roman Republic D3</vt:lpstr>
      <vt:lpstr>What are some of the things that you know about the U.S. government?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 Republic D3</dc:title>
  <dc:creator>Capuano, Brian</dc:creator>
  <cp:lastModifiedBy>Capuano, Brian</cp:lastModifiedBy>
  <cp:revision>2</cp:revision>
  <dcterms:created xsi:type="dcterms:W3CDTF">2014-12-02T14:57:46Z</dcterms:created>
  <dcterms:modified xsi:type="dcterms:W3CDTF">2014-12-02T20:34:02Z</dcterms:modified>
</cp:coreProperties>
</file>